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6" r:id="rId4"/>
    <p:sldId id="268" r:id="rId5"/>
    <p:sldId id="259" r:id="rId6"/>
    <p:sldId id="269" r:id="rId7"/>
    <p:sldId id="279" r:id="rId8"/>
    <p:sldId id="273" r:id="rId9"/>
    <p:sldId id="284" r:id="rId10"/>
    <p:sldId id="278" r:id="rId11"/>
    <p:sldId id="283" r:id="rId12"/>
    <p:sldId id="274" r:id="rId13"/>
    <p:sldId id="275" r:id="rId14"/>
    <p:sldId id="280" r:id="rId15"/>
    <p:sldId id="285" r:id="rId16"/>
    <p:sldId id="286" r:id="rId17"/>
    <p:sldId id="276" r:id="rId18"/>
    <p:sldId id="277" r:id="rId19"/>
    <p:sldId id="260" r:id="rId20"/>
    <p:sldId id="28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85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自定义</PresentationFormat>
  <Paragraphs>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Administrator</cp:lastModifiedBy>
  <cp:revision>57</cp:revision>
  <dcterms:created xsi:type="dcterms:W3CDTF">2015-05-05T08:02:00Z</dcterms:created>
  <dcterms:modified xsi:type="dcterms:W3CDTF">2017-09-18T10:03:02Z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